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4" r:id="rId3"/>
    <p:sldId id="265" r:id="rId4"/>
    <p:sldId id="26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2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11/21/2020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C061C4-44FC-46D8-8F12-05A918C890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Feedback mini projeto vi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EE98A3-34A3-4405-9740-5411896220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94008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CF963C-1F0C-4B87-B7F8-EDBE2AC9D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Bar </a:t>
            </a:r>
            <a:r>
              <a:rPr lang="pt-PT" dirty="0" err="1"/>
              <a:t>chart</a:t>
            </a:r>
            <a:endParaRPr lang="pt-PT" dirty="0"/>
          </a:p>
        </p:txBody>
      </p:sp>
      <p:pic>
        <p:nvPicPr>
          <p:cNvPr id="5" name="Marcador de Posição de Conteúdo 4" descr="Uma imagem com texto, quadro branco, desenho&#10;&#10;Descrição gerada automaticamente">
            <a:extLst>
              <a:ext uri="{FF2B5EF4-FFF2-40B4-BE49-F238E27FC236}">
                <a16:creationId xmlns:a16="http://schemas.microsoft.com/office/drawing/2014/main" id="{EB36AEC3-CDAF-4EC5-98B5-4CD5594BE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8329" y="2120900"/>
            <a:ext cx="8281692" cy="4051300"/>
          </a:xfrm>
        </p:spPr>
      </p:pic>
    </p:spTree>
    <p:extLst>
      <p:ext uri="{BB962C8B-B14F-4D97-AF65-F5344CB8AC3E}">
        <p14:creationId xmlns:p14="http://schemas.microsoft.com/office/powerpoint/2010/main" val="3800165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7EE5C1-90E8-4AD7-8EE3-4E0AB4656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feedback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F4FA57A-CAB7-44DB-A4CD-4D7412AAB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err="1"/>
              <a:t>Obtivémos</a:t>
            </a:r>
            <a:r>
              <a:rPr lang="pt-PT" dirty="0"/>
              <a:t> muito feedback útil depois das discussões com os nossos colegas.</a:t>
            </a:r>
          </a:p>
          <a:p>
            <a:pPr marL="0" indent="0">
              <a:buNone/>
            </a:pPr>
            <a:r>
              <a:rPr lang="pt-PT" dirty="0"/>
              <a:t>Tanto de correções e mudanças, como de visualizações e funcionalidades novas.</a:t>
            </a:r>
          </a:p>
          <a:p>
            <a:pPr marL="0" indent="0">
              <a:buNone/>
            </a:pPr>
            <a:r>
              <a:rPr lang="pt-PT" dirty="0"/>
              <a:t>Alguns exemplos:</a:t>
            </a:r>
          </a:p>
        </p:txBody>
      </p:sp>
    </p:spTree>
    <p:extLst>
      <p:ext uri="{BB962C8B-B14F-4D97-AF65-F5344CB8AC3E}">
        <p14:creationId xmlns:p14="http://schemas.microsoft.com/office/powerpoint/2010/main" val="2121844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24FD2D-6D73-4FC6-AA4B-A36DD329D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que mantivemos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DDA9B81-1872-4872-B737-F2EB6BFDE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0871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3A1DB1-E158-4B71-BCFF-116840FBC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</a:t>
            </a:r>
            <a:r>
              <a:rPr lang="pt-PT"/>
              <a:t>que mudámos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5AB0A8A-1FCE-4662-BA6F-AC7C026E0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046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AF7E18-1125-4136-A5D9-5961EC967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Análise dos dados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6E8A414-FE28-4611-9F92-A5E471A49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O nosso </a:t>
            </a:r>
            <a:r>
              <a:rPr lang="pt-PT" dirty="0" err="1"/>
              <a:t>dataset</a:t>
            </a:r>
            <a:r>
              <a:rPr lang="pt-PT" dirty="0"/>
              <a:t> contem dados sobre os 10 filmes que geraram mais dinheiro por ano desde 1975 até 2018.</a:t>
            </a:r>
          </a:p>
          <a:p>
            <a:r>
              <a:rPr lang="pt-PT" dirty="0"/>
              <a:t>Tem dados </a:t>
            </a:r>
            <a:r>
              <a:rPr lang="pt-PT" dirty="0" err="1"/>
              <a:t>como:género</a:t>
            </a:r>
            <a:r>
              <a:rPr lang="pt-PT" dirty="0"/>
              <a:t>, ano de lançamento, estúdio, rating de </a:t>
            </a:r>
            <a:r>
              <a:rPr lang="pt-PT" dirty="0" err="1"/>
              <a:t>imdb</a:t>
            </a:r>
            <a:r>
              <a:rPr lang="pt-PT" dirty="0"/>
              <a:t>, rating de audiência, tamanho, titulo, dinheiro gerado e </a:t>
            </a:r>
            <a:r>
              <a:rPr lang="pt-PT" dirty="0" err="1"/>
              <a:t>rank</a:t>
            </a:r>
            <a:r>
              <a:rPr lang="pt-PT" dirty="0"/>
              <a:t> no top 10 do seu ano.</a:t>
            </a:r>
          </a:p>
        </p:txBody>
      </p:sp>
      <p:pic>
        <p:nvPicPr>
          <p:cNvPr id="5" name="Imagem 4" descr="Uma imagem com computador&#10;&#10;Descrição gerada automaticamente">
            <a:extLst>
              <a:ext uri="{FF2B5EF4-FFF2-40B4-BE49-F238E27FC236}">
                <a16:creationId xmlns:a16="http://schemas.microsoft.com/office/drawing/2014/main" id="{523926D0-4BF3-4FF0-9423-5B2C92A7D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939"/>
          <a:stretch/>
        </p:blipFill>
        <p:spPr>
          <a:xfrm>
            <a:off x="537783" y="4503906"/>
            <a:ext cx="10717119" cy="146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47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57023-9BA1-4AA0-B726-9DB62659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E3F121D-635E-4C3C-B38D-AE2936308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O publico alvo deste trabalho de visualização são os fanáticos pelo cinema, assim como toda a gente interessada nesta cultura.</a:t>
            </a:r>
          </a:p>
        </p:txBody>
      </p:sp>
    </p:spTree>
    <p:extLst>
      <p:ext uri="{BB962C8B-B14F-4D97-AF65-F5344CB8AC3E}">
        <p14:creationId xmlns:p14="http://schemas.microsoft.com/office/powerpoint/2010/main" val="260265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9A6281-868E-4E13-85BD-4A1B4CBA7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Prototipos</a:t>
            </a:r>
            <a:r>
              <a:rPr lang="pt-PT" dirty="0"/>
              <a:t> de baixa fidelidade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3ECD6C9-F162-4DD2-A445-5C7D797EA9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81094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78705E-ECDB-41FE-A61D-D4FC14915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Line</a:t>
            </a:r>
            <a:r>
              <a:rPr lang="pt-PT" dirty="0"/>
              <a:t> </a:t>
            </a:r>
            <a:r>
              <a:rPr lang="pt-PT" dirty="0" err="1"/>
              <a:t>graph</a:t>
            </a:r>
            <a:endParaRPr lang="pt-PT" dirty="0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D8F4DC91-E2A1-4796-BC84-6BF80531B0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4681" y="2120900"/>
            <a:ext cx="8188988" cy="4051300"/>
          </a:xfrm>
        </p:spPr>
      </p:pic>
    </p:spTree>
    <p:extLst>
      <p:ext uri="{BB962C8B-B14F-4D97-AF65-F5344CB8AC3E}">
        <p14:creationId xmlns:p14="http://schemas.microsoft.com/office/powerpoint/2010/main" val="2591269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561237-95A8-4DF6-8C35-E007E1147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Bar </a:t>
            </a:r>
            <a:r>
              <a:rPr lang="pt-PT" dirty="0" err="1"/>
              <a:t>chart</a:t>
            </a:r>
            <a:endParaRPr lang="pt-PT" dirty="0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E1C8C86-67B0-4776-8BD6-681582C7A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975" y="2220631"/>
            <a:ext cx="10058400" cy="3851838"/>
          </a:xfrm>
        </p:spPr>
      </p:pic>
    </p:spTree>
    <p:extLst>
      <p:ext uri="{BB962C8B-B14F-4D97-AF65-F5344CB8AC3E}">
        <p14:creationId xmlns:p14="http://schemas.microsoft.com/office/powerpoint/2010/main" val="4207363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B987C3-970E-40DA-86C9-637AACA9D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Bubble</a:t>
            </a:r>
            <a:r>
              <a:rPr lang="pt-PT" dirty="0"/>
              <a:t> </a:t>
            </a:r>
            <a:r>
              <a:rPr lang="pt-PT" dirty="0" err="1"/>
              <a:t>chart</a:t>
            </a:r>
            <a:endParaRPr lang="pt-PT" dirty="0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D7E90FE-E771-462A-8BAB-7033159716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9185" y="2120900"/>
            <a:ext cx="6699979" cy="4051300"/>
          </a:xfrm>
        </p:spPr>
      </p:pic>
    </p:spTree>
    <p:extLst>
      <p:ext uri="{BB962C8B-B14F-4D97-AF65-F5344CB8AC3E}">
        <p14:creationId xmlns:p14="http://schemas.microsoft.com/office/powerpoint/2010/main" val="1296733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D37508-9F10-448E-A529-3437E7490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Combined</a:t>
            </a:r>
            <a:r>
              <a:rPr lang="pt-PT" dirty="0"/>
              <a:t> </a:t>
            </a:r>
            <a:r>
              <a:rPr lang="pt-PT" dirty="0" err="1"/>
              <a:t>scatter</a:t>
            </a:r>
            <a:r>
              <a:rPr lang="pt-PT" dirty="0"/>
              <a:t> </a:t>
            </a:r>
            <a:r>
              <a:rPr lang="pt-PT" dirty="0" err="1"/>
              <a:t>plot</a:t>
            </a:r>
            <a:endParaRPr lang="pt-PT" dirty="0"/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9F550BC5-B1BB-4418-9602-0E40A45963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975" y="2202529"/>
            <a:ext cx="10058400" cy="3888042"/>
          </a:xfrm>
        </p:spPr>
      </p:pic>
    </p:spTree>
    <p:extLst>
      <p:ext uri="{BB962C8B-B14F-4D97-AF65-F5344CB8AC3E}">
        <p14:creationId xmlns:p14="http://schemas.microsoft.com/office/powerpoint/2010/main" val="1614646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D2FBC8-3ACD-4013-B2F1-6E98101C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heatmap</a:t>
            </a:r>
            <a:endParaRPr lang="pt-PT" dirty="0"/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77CDDFC8-9A47-4AE1-AB0E-153A769591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0086" y="2120900"/>
            <a:ext cx="7758177" cy="4051300"/>
          </a:xfrm>
        </p:spPr>
      </p:pic>
    </p:spTree>
    <p:extLst>
      <p:ext uri="{BB962C8B-B14F-4D97-AF65-F5344CB8AC3E}">
        <p14:creationId xmlns:p14="http://schemas.microsoft.com/office/powerpoint/2010/main" val="19032429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ipo de Madeira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TM03090434[[fn=Tipo de Madeira]]</Template>
  <TotalTime>24</TotalTime>
  <Words>135</Words>
  <Application>Microsoft Office PowerPoint</Application>
  <PresentationFormat>Ecrã Panorâmico</PresentationFormat>
  <Paragraphs>18</Paragraphs>
  <Slides>13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7" baseType="lpstr">
      <vt:lpstr>Rockwell</vt:lpstr>
      <vt:lpstr>Rockwell Condensed</vt:lpstr>
      <vt:lpstr>Wingdings</vt:lpstr>
      <vt:lpstr>Tipo de Madeira</vt:lpstr>
      <vt:lpstr>Feedback mini projeto vi</vt:lpstr>
      <vt:lpstr>Análise dos dados</vt:lpstr>
      <vt:lpstr>Apresentação do PowerPoint</vt:lpstr>
      <vt:lpstr>Prototipos de baixa fidelidade</vt:lpstr>
      <vt:lpstr>Line graph</vt:lpstr>
      <vt:lpstr>Bar chart</vt:lpstr>
      <vt:lpstr>Bubble chart</vt:lpstr>
      <vt:lpstr>Combined scatter plot</vt:lpstr>
      <vt:lpstr>heatmap</vt:lpstr>
      <vt:lpstr>Bar chart</vt:lpstr>
      <vt:lpstr>feedback</vt:lpstr>
      <vt:lpstr>O que mantivemos</vt:lpstr>
      <vt:lpstr>O que mudámos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Rodrigo Ferreira</dc:creator>
  <cp:lastModifiedBy>Rodrigo Ferreira</cp:lastModifiedBy>
  <cp:revision>2</cp:revision>
  <dcterms:created xsi:type="dcterms:W3CDTF">2020-11-21T17:13:28Z</dcterms:created>
  <dcterms:modified xsi:type="dcterms:W3CDTF">2020-11-21T17:37:36Z</dcterms:modified>
</cp:coreProperties>
</file>

<file path=docProps/thumbnail.jpeg>
</file>